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77" r:id="rId3"/>
    <p:sldId id="276" r:id="rId4"/>
    <p:sldId id="275" r:id="rId5"/>
    <p:sldId id="274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84582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Me llamo _________________ Clase 802</a:t>
            </a:r>
            <a:br>
              <a:rPr lang="en-US" sz="4000" dirty="0" smtClean="0"/>
            </a:br>
            <a:r>
              <a:rPr lang="en-US" sz="4000" dirty="0" smtClean="0"/>
              <a:t>La fecha es el 10 de </a:t>
            </a:r>
            <a:r>
              <a:rPr lang="en-US" sz="4000" dirty="0" err="1" smtClean="0"/>
              <a:t>octubre</a:t>
            </a:r>
            <a:r>
              <a:rPr lang="en-US" sz="4000" dirty="0" smtClean="0"/>
              <a:t> del 2017</a:t>
            </a:r>
            <a:endParaRPr lang="en-US" sz="4000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0" y="1295400"/>
            <a:ext cx="8382000" cy="510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smtClean="0">
                <a:solidFill>
                  <a:schemeClr val="accent2"/>
                </a:solidFill>
              </a:rPr>
              <a:t>Proposito # 12: </a:t>
            </a:r>
            <a:r>
              <a:rPr lang="en-US" sz="3200" smtClean="0"/>
              <a:t>¿Estudian mucho para la Prueba: Repaso B?</a:t>
            </a:r>
            <a:endParaRPr lang="en-US" sz="3200" smtClean="0">
              <a:solidFill>
                <a:schemeClr val="accent2"/>
              </a:solidFill>
            </a:endParaRPr>
          </a:p>
          <a:p>
            <a:pPr marL="114300" indent="0">
              <a:buFont typeface="Arial" pitchFamily="34" charset="0"/>
              <a:buNone/>
            </a:pPr>
            <a:r>
              <a:rPr lang="en-US" sz="2400" i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L.O. : To review for the quiz.</a:t>
            </a:r>
          </a:p>
          <a:p>
            <a:pPr marL="114300" indent="0">
              <a:buFont typeface="Arial" pitchFamily="34" charset="0"/>
              <a:buNone/>
            </a:pPr>
            <a:r>
              <a:rPr lang="en-US" sz="3200" smtClean="0">
                <a:solidFill>
                  <a:schemeClr val="accent2"/>
                </a:solidFill>
              </a:rPr>
              <a:t>Actividad Inicial: </a:t>
            </a:r>
            <a:r>
              <a:rPr lang="en-US" sz="3200" smtClean="0"/>
              <a:t>Copia y responde.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¿En qué clases sacas malas notas?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¿En qué clases no tomas examenes?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¿Estás en la clase de ingles ahora?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¿Estudias mucho para tus clases?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¿Qué profesor/a da pocos examenes?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77032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-762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2"/>
                </a:solidFill>
              </a:rPr>
              <a:t>Practica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" y="1066800"/>
            <a:ext cx="822960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smtClean="0">
                <a:solidFill>
                  <a:schemeClr val="accent2"/>
                </a:solidFill>
              </a:rPr>
              <a:t>I- </a:t>
            </a:r>
            <a:r>
              <a:rPr lang="en-US" sz="3200" smtClean="0"/>
              <a:t>Conjuga los verbos REGULARES:</a:t>
            </a:r>
            <a:endParaRPr lang="en-US" sz="32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088480"/>
              </p:ext>
            </p:extLst>
          </p:nvPr>
        </p:nvGraphicFramePr>
        <p:xfrm>
          <a:off x="76200" y="1905000"/>
          <a:ext cx="89154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828800"/>
                <a:gridCol w="1752600"/>
                <a:gridCol w="1950720"/>
                <a:gridCol w="1783080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 algn="ctr">
                        <a:buAutoNum type="arabicParenR"/>
                      </a:pPr>
                      <a:r>
                        <a:rPr lang="en-US" sz="2800" dirty="0" err="1" smtClean="0"/>
                        <a:t>Limpiar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000" b="0" i="1" baseline="0" dirty="0" smtClean="0"/>
                        <a:t>(to clean)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2) </a:t>
                      </a:r>
                      <a:r>
                        <a:rPr lang="en-US" sz="2800" dirty="0" err="1" smtClean="0"/>
                        <a:t>Cocinar</a:t>
                      </a:r>
                      <a:r>
                        <a:rPr lang="en-US" sz="2800" b="0" i="1" dirty="0" smtClean="0"/>
                        <a:t>          </a:t>
                      </a:r>
                      <a:r>
                        <a:rPr lang="en-US" sz="2000" b="0" i="1" dirty="0" smtClean="0"/>
                        <a:t>(to cook)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3) </a:t>
                      </a:r>
                      <a:r>
                        <a:rPr lang="en-US" sz="2800" dirty="0" err="1" smtClean="0"/>
                        <a:t>Expresar</a:t>
                      </a:r>
                      <a:r>
                        <a:rPr lang="en-US" sz="2000" b="0" i="1" dirty="0" smtClean="0"/>
                        <a:t> (to</a:t>
                      </a:r>
                      <a:r>
                        <a:rPr lang="en-US" sz="2000" b="0" i="1" baseline="0" dirty="0" smtClean="0"/>
                        <a:t> express)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4) </a:t>
                      </a:r>
                      <a:r>
                        <a:rPr lang="en-US" sz="2800" dirty="0" err="1" smtClean="0"/>
                        <a:t>Desear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000" b="0" i="1" dirty="0" smtClean="0"/>
                        <a:t>(to wish to/for)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endParaRPr lang="en-US" sz="2800" dirty="0" smtClean="0"/>
                    </a:p>
                    <a:p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r>
                        <a:rPr lang="en-US" sz="2800" dirty="0" smtClean="0"/>
                        <a:t>.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228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2"/>
                </a:solidFill>
              </a:rPr>
              <a:t>Practica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838200"/>
            <a:ext cx="8001000" cy="5791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chemeClr val="accent2"/>
                </a:solidFill>
              </a:rPr>
              <a:t>II- </a:t>
            </a:r>
            <a:r>
              <a:rPr lang="es-ES_tradnl" sz="2800" smtClean="0"/>
              <a:t>Copia y completa con la forma correcta del verbo.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Nosotros ___________ nuestra casa todos los sábados. </a:t>
            </a:r>
            <a:r>
              <a:rPr lang="es-ES_tradnl" sz="2800" i="1" smtClean="0"/>
              <a:t>(limpiar)</a:t>
            </a:r>
            <a:endParaRPr lang="es-ES_tradnl" sz="2800" smtClean="0"/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Nuestra abuela Miriam ___________ una comida especial. </a:t>
            </a:r>
            <a:r>
              <a:rPr lang="es-ES_tradnl" sz="2800" i="1" smtClean="0"/>
              <a:t>(cocinar)</a:t>
            </a:r>
            <a:endParaRPr lang="es-ES_tradnl" sz="2800" smtClean="0"/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Mis padres __________  sus gracias con flores para la abuelita. </a:t>
            </a:r>
            <a:r>
              <a:rPr lang="es-ES_tradnl" sz="2800" i="1" smtClean="0"/>
              <a:t>(expresar)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Yo __________ ayudar a la abuela con una tarta de manzana para el postre. </a:t>
            </a:r>
            <a:r>
              <a:rPr lang="es-ES_tradnl" sz="2800" i="1" smtClean="0"/>
              <a:t>(desear)</a:t>
            </a:r>
            <a:endParaRPr lang="es-ES_tradnl" sz="2800" smtClean="0"/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Después de la comida, ¿_________  (tú) la cocina? </a:t>
            </a:r>
            <a:r>
              <a:rPr lang="es-ES_tradnl" sz="2800" i="1" smtClean="0"/>
              <a:t>(limpiar)</a:t>
            </a:r>
            <a:endParaRPr lang="es-ES_tradnl" sz="2800" dirty="0" smtClean="0"/>
          </a:p>
        </p:txBody>
      </p:sp>
    </p:spTree>
    <p:extLst>
      <p:ext uri="{BB962C8B-B14F-4D97-AF65-F5344CB8AC3E}">
        <p14:creationId xmlns:p14="http://schemas.microsoft.com/office/powerpoint/2010/main" val="3406296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-41275" y="808038"/>
            <a:ext cx="9144000" cy="45259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s-ES_tradnl" altLang="en-US" sz="3200" smtClean="0"/>
              <a:t>Copia y responde en oraciones completas.</a:t>
            </a:r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¿Dónde está el café?</a:t>
            </a:r>
            <a:r>
              <a:rPr lang="es-ES_tradnl" altLang="en-US" sz="3200" i="1" smtClean="0"/>
              <a:t>(Ciudad de México)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¿Cuántos chicos están allí?</a:t>
            </a:r>
            <a:r>
              <a:rPr lang="es-ES_tradnl" altLang="en-US" sz="3200" i="1" smtClean="0"/>
              <a:t>(seis)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¿Qué piensan de su vida?</a:t>
            </a:r>
            <a:r>
              <a:rPr lang="es-ES_tradnl" altLang="en-US" sz="3200" i="1" smtClean="0"/>
              <a:t>(aburrida)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¿Qué vida tiene Martín?</a:t>
            </a:r>
            <a:r>
              <a:rPr lang="es-ES_tradnl" altLang="en-US" sz="3200" i="1" smtClean="0"/>
              <a:t>(aburrida también)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¿Cuándo es el cumpleaños de Martín? </a:t>
            </a:r>
            <a:r>
              <a:rPr lang="es-ES_tradnl" altLang="en-US" sz="3200" i="1" smtClean="0"/>
              <a:t>(el viernes)</a:t>
            </a:r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 ¿Cuál es la idea de Mariluz? </a:t>
            </a:r>
            <a:r>
              <a:rPr lang="es-ES_tradnl" altLang="en-US" sz="3200" i="1" smtClean="0"/>
              <a:t>(tener una fiesta para Martin)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¿Dónde pueden tener la fiesta?</a:t>
            </a:r>
            <a:r>
              <a:rPr lang="es-ES_tradnl" altLang="en-US" sz="3200" i="1" smtClean="0"/>
              <a:t>(el sótano de Elena)</a:t>
            </a:r>
            <a:endParaRPr lang="es-ES_tradnl" altLang="en-US" sz="320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s-ES_tradnl" altLang="en-US" sz="32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9604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43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32969"/>
            <a:ext cx="5006333" cy="612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Content Placeholder 2"/>
          <p:cNvSpPr>
            <a:spLocks noGrp="1"/>
          </p:cNvSpPr>
          <p:nvPr>
            <p:ph sz="half" idx="1"/>
          </p:nvPr>
        </p:nvSpPr>
        <p:spPr>
          <a:xfrm>
            <a:off x="10886" y="914400"/>
            <a:ext cx="3770394" cy="592058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En</a:t>
            </a:r>
            <a:r>
              <a:rPr lang="en-US" sz="2400" dirty="0" smtClean="0"/>
              <a:t> el </a:t>
            </a:r>
            <a:r>
              <a:rPr lang="en-US" sz="2400" dirty="0" err="1" smtClean="0"/>
              <a:t>mapa</a:t>
            </a:r>
            <a:r>
              <a:rPr lang="en-US" sz="2400" dirty="0" smtClean="0"/>
              <a:t>, </a:t>
            </a:r>
            <a:r>
              <a:rPr lang="en-US" sz="2400" dirty="0" err="1" smtClean="0"/>
              <a:t>Identifica</a:t>
            </a:r>
            <a:r>
              <a:rPr lang="en-US" sz="2400" dirty="0" smtClean="0"/>
              <a:t>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paises</a:t>
            </a:r>
            <a:r>
              <a:rPr lang="en-US" sz="2400" dirty="0" smtClean="0"/>
              <a:t> de America del Sur.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219575" y="4440922"/>
            <a:ext cx="352425" cy="1108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5791200" y="4604266"/>
            <a:ext cx="533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1.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067300" y="4387334"/>
            <a:ext cx="495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2.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448300" y="3673431"/>
            <a:ext cx="495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3.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4000500" y="4387334"/>
            <a:ext cx="4381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4.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857750" y="3200400"/>
            <a:ext cx="5143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5.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3819525" y="2497723"/>
            <a:ext cx="5143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6.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505200" y="1872343"/>
            <a:ext cx="495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7.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076700" y="1447800"/>
            <a:ext cx="647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8.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926693" y="1139371"/>
            <a:ext cx="5597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9.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229600" cy="111166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geografia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5314950" y="2209800"/>
            <a:ext cx="1981200" cy="707886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América </a:t>
            </a:r>
            <a:r>
              <a:rPr lang="es-ES_tradnl" altLang="en-US" sz="2000" b="1" dirty="0">
                <a:latin typeface="Verdana" pitchFamily="34" charset="0"/>
              </a:rPr>
              <a:t>del</a:t>
            </a:r>
          </a:p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Sur </a:t>
            </a:r>
            <a:endParaRPr lang="es-ES_tradnl" altLang="en-US" sz="2000" b="1" u="sng" dirty="0">
              <a:latin typeface="Verdana" pitchFamily="34" charset="0"/>
            </a:endParaRPr>
          </a:p>
        </p:txBody>
      </p:sp>
      <p:pic>
        <p:nvPicPr>
          <p:cNvPr id="1026" name="Picture 2" descr="https://thumbs.dreamstime.com/x/mapa-de-espaa-en-el-dibujo-de-la-bandera-de-espaa-3356122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t="9348" r="5881" b="12026"/>
          <a:stretch/>
        </p:blipFill>
        <p:spPr bwMode="auto">
          <a:xfrm>
            <a:off x="6789509" y="12080"/>
            <a:ext cx="2354491" cy="197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2" t="45742"/>
          <a:stretch/>
        </p:blipFill>
        <p:spPr bwMode="auto">
          <a:xfrm>
            <a:off x="7694561" y="4756666"/>
            <a:ext cx="1449439" cy="108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25" b="76986"/>
          <a:stretch/>
        </p:blipFill>
        <p:spPr bwMode="auto">
          <a:xfrm>
            <a:off x="7662168" y="4756666"/>
            <a:ext cx="351894" cy="37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5455557" y="57090"/>
            <a:ext cx="1455509" cy="400110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Europa</a:t>
            </a:r>
            <a:endParaRPr lang="es-ES_tradnl" altLang="en-US" sz="2000" b="1" u="sng" dirty="0">
              <a:latin typeface="Verdana" pitchFamily="34" charset="0"/>
            </a:endParaRPr>
          </a:p>
        </p:txBody>
      </p:sp>
      <p:sp>
        <p:nvSpPr>
          <p:cNvPr id="38" name="Text Box 28"/>
          <p:cNvSpPr txBox="1">
            <a:spLocks noChangeArrowheads="1"/>
          </p:cNvSpPr>
          <p:nvPr/>
        </p:nvSpPr>
        <p:spPr bwMode="auto">
          <a:xfrm>
            <a:off x="7688491" y="4400490"/>
            <a:ext cx="1455509" cy="400110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 smtClean="0">
                <a:latin typeface="Verdana" pitchFamily="34" charset="0"/>
              </a:rPr>
              <a:t>Africa</a:t>
            </a:r>
            <a:endParaRPr lang="es-ES_tradnl" altLang="en-US" sz="2000" b="1" u="sng" dirty="0">
              <a:latin typeface="Verdana" pitchFamily="34" charset="0"/>
            </a:endParaRPr>
          </a:p>
        </p:txBody>
      </p:sp>
      <p:sp>
        <p:nvSpPr>
          <p:cNvPr id="39" name="Line 13"/>
          <p:cNvSpPr>
            <a:spLocks noChangeShapeType="1"/>
          </p:cNvSpPr>
          <p:nvPr/>
        </p:nvSpPr>
        <p:spPr bwMode="auto">
          <a:xfrm flipH="1">
            <a:off x="7342136" y="5327283"/>
            <a:ext cx="352425" cy="1108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6934200" y="5259864"/>
            <a:ext cx="6549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 smtClean="0">
                <a:latin typeface="Verdana" pitchFamily="34" charset="0"/>
              </a:rPr>
              <a:t>10.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41" name="Line 13"/>
          <p:cNvSpPr>
            <a:spLocks noChangeShapeType="1"/>
          </p:cNvSpPr>
          <p:nvPr/>
        </p:nvSpPr>
        <p:spPr bwMode="auto">
          <a:xfrm flipH="1">
            <a:off x="6911065" y="890660"/>
            <a:ext cx="4040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Text Box 27"/>
          <p:cNvSpPr txBox="1">
            <a:spLocks noChangeArrowheads="1"/>
          </p:cNvSpPr>
          <p:nvPr/>
        </p:nvSpPr>
        <p:spPr bwMode="auto">
          <a:xfrm>
            <a:off x="6400800" y="632164"/>
            <a:ext cx="76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 smtClean="0">
                <a:latin typeface="Verdana" pitchFamily="34" charset="0"/>
              </a:rPr>
              <a:t>11. </a:t>
            </a:r>
            <a:endParaRPr lang="es-ES_tradnl" altLang="en-US" b="1" u="sng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56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620000" cy="1143000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accent2"/>
                </a:solidFill>
              </a:rPr>
              <a:t>Tarea</a:t>
            </a:r>
            <a:r>
              <a:rPr lang="en-US" b="1" dirty="0" smtClean="0">
                <a:solidFill>
                  <a:schemeClr val="accent2"/>
                </a:solidFill>
              </a:rPr>
              <a:t> # 12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153400" cy="48006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Completa</a:t>
            </a:r>
            <a:r>
              <a:rPr lang="en-US" sz="2800" dirty="0" smtClean="0"/>
              <a:t> la </a:t>
            </a:r>
            <a:r>
              <a:rPr lang="en-US" sz="2800" dirty="0" err="1" smtClean="0"/>
              <a:t>hoja</a:t>
            </a:r>
            <a:r>
              <a:rPr lang="en-US" sz="2800" smtClean="0"/>
              <a:t> PALABRAS INTERROGATIVAS Y VERBOS REGULARES</a:t>
            </a:r>
          </a:p>
          <a:p>
            <a:endParaRPr lang="en-US" sz="2800" dirty="0" smtClean="0"/>
          </a:p>
          <a:p>
            <a:r>
              <a:rPr lang="en-US" sz="2800" dirty="0" smtClean="0"/>
              <a:t>Study for QUIZ: REPASO B on FRIDAY!!</a:t>
            </a:r>
          </a:p>
          <a:p>
            <a:pPr lvl="1"/>
            <a:r>
              <a:rPr lang="en-US" sz="2800" dirty="0" smtClean="0"/>
              <a:t>Regular -AR verbs</a:t>
            </a:r>
          </a:p>
          <a:p>
            <a:pPr lvl="1"/>
            <a:r>
              <a:rPr lang="en-US" sz="2800" dirty="0" smtClean="0"/>
              <a:t>Irregular Verbs: </a:t>
            </a:r>
            <a:r>
              <a:rPr lang="en-US" sz="2800" dirty="0" err="1" smtClean="0"/>
              <a:t>Ser</a:t>
            </a:r>
            <a:r>
              <a:rPr lang="en-US" sz="2800" dirty="0" smtClean="0"/>
              <a:t>, </a:t>
            </a:r>
            <a:r>
              <a:rPr lang="en-US" sz="2800" dirty="0" err="1" smtClean="0"/>
              <a:t>Ir</a:t>
            </a:r>
            <a:r>
              <a:rPr lang="en-US" sz="2800" dirty="0" smtClean="0"/>
              <a:t>, Dar, </a:t>
            </a:r>
            <a:r>
              <a:rPr lang="en-US" sz="2800" dirty="0" err="1" smtClean="0"/>
              <a:t>Estar</a:t>
            </a:r>
            <a:endParaRPr lang="en-US" sz="2800" dirty="0" smtClean="0"/>
          </a:p>
          <a:p>
            <a:pPr lvl="1"/>
            <a:r>
              <a:rPr lang="en-US" sz="2800" dirty="0" smtClean="0"/>
              <a:t>Question Words</a:t>
            </a:r>
          </a:p>
          <a:p>
            <a:pPr lvl="1"/>
            <a:r>
              <a:rPr lang="en-US" sz="2800" dirty="0" smtClean="0"/>
              <a:t>Map of Spanish speaking countries.  ALL 21 of them. Know how to spell them and they must be CAPITALIZED.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269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1331</TotalTime>
  <Words>395</Words>
  <Application>Microsoft Office PowerPoint</Application>
  <PresentationFormat>On-screen Show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PowerPoint Presentation</vt:lpstr>
      <vt:lpstr>PowerPoint Presentation</vt:lpstr>
      <vt:lpstr>PowerPoint Presentation</vt:lpstr>
      <vt:lpstr>PowerPoint Presentation</vt:lpstr>
      <vt:lpstr>Repaso de geografia</vt:lpstr>
      <vt:lpstr>Tarea # 12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 Clase 801 La fecha es el 7 de octubre del 2015</dc:title>
  <dc:creator>Helen Zumaeta</dc:creator>
  <cp:lastModifiedBy>Helen Zumaeta</cp:lastModifiedBy>
  <cp:revision>24</cp:revision>
  <dcterms:created xsi:type="dcterms:W3CDTF">2015-10-05T18:08:41Z</dcterms:created>
  <dcterms:modified xsi:type="dcterms:W3CDTF">2017-10-10T16:51:54Z</dcterms:modified>
</cp:coreProperties>
</file>